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4" r:id="rId27"/>
    <p:sldId id="282" r:id="rId28"/>
    <p:sldId id="285" r:id="rId29"/>
    <p:sldId id="283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78973"/>
  </p:normalViewPr>
  <p:slideViewPr>
    <p:cSldViewPr snapToGrid="0">
      <p:cViewPr varScale="1">
        <p:scale>
          <a:sx n="99" d="100"/>
          <a:sy n="99" d="100"/>
        </p:scale>
        <p:origin x="1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08EC0-55B0-1646-86C4-73A7C34DF808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8F0F2-A08A-5B4D-A629-C30FAACD8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93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20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1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28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93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70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01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14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3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10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95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24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74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25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3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64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8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07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69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06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83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82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50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32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47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9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72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5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F0F2-A08A-5B4D-A629-C30FAACD87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82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B34E-E2DA-36FC-0ABA-1A8BA4031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EE7C6-8B48-DFD9-CEAD-921ED6C8C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7A0A7-5CD1-506C-D6F2-036032AF7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52A7-F083-344C-AFAC-14BA67743045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C447E-FA83-D73F-BDB3-C67D4918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DE321-18D4-4E2F-F34C-EF793F06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89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14E7-14DB-7CC2-DC59-ADF2404A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943AD-3C75-9985-F6BA-D983CE826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84878-66ED-4CCD-BE5C-ECF5CC005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52A7-F083-344C-AFAC-14BA67743045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F5752-ED20-FF0E-F146-C07F51EBE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E988D-9A01-DEFE-3BC9-474A17747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19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BC0493-6AA8-9DF7-66D5-0024DE921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5B3C1-2417-F343-81A0-374A8DE83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556AD-D7F7-7E25-F497-C9CD1184C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52A7-F083-344C-AFAC-14BA67743045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E4617-0656-EE79-39C5-5759D0A3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E7CF8-B4E0-D29C-C623-8C1ABDB6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5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05379-CED2-A133-5105-6FC16601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47FC1-3996-A1A1-96EF-15E2C70BB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53074-DB26-9369-E1A7-C7EC472A1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52A7-F083-344C-AFAC-14BA67743045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FC71A-435A-C2D7-924E-DA690B19B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24BA8-95B6-8A83-0BDA-422CBB4B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30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BF5DB-1CA1-9ACA-E582-3DF3D2427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FCC4A-9F74-E13A-7181-2BF302577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5FE37-E870-8A42-5680-02F576AE8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52A7-F083-344C-AFAC-14BA67743045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8C6EA-E6A2-59B1-ACE4-63FC3014C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1B94D-7BA5-DE9A-E6B4-0CBD2D0AE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8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D777-58AC-A9E4-33E3-6F9B05FCA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030E1-9C98-C786-AFEB-BF46BF4782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6046F-76B6-88C4-9351-517B69527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03D04-C27E-56D9-7C9E-01957BDD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52A7-F083-344C-AFAC-14BA67743045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39E2E-FEB4-C916-4833-9AE04C05B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918EC-1482-1158-E66A-2F208BA13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7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C4A68-388A-BB14-FC2A-DAEDD00D9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103E6-7BEC-50B2-29B0-898A0C9B5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FC327-6DAC-7477-0974-C57B405A0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6832B9-D42A-F560-4B6B-E5C0F4744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3F9AAD-4F1E-3E12-32E2-34ED70675A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A80A49-9507-2D5B-B22B-5E3CE713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52A7-F083-344C-AFAC-14BA67743045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6D240-2D20-4E33-5E26-F4561161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718313-09F5-D3DC-CA41-432578FDF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32B5-6846-E7E4-1AE7-5ADB7A6F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C30DD7-23C8-1D3F-17C1-B2EB3CA94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52A7-F083-344C-AFAC-14BA67743045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7FED7-DB09-487D-91D0-F7838C476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06650-2CED-88D3-D846-8A165D0B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88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AE0C1-FF99-48E3-CC5F-2467CCA4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52A7-F083-344C-AFAC-14BA67743045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98E3AF-183C-9205-3A8B-F9641D187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AC9CF-C427-27F7-9754-6423DB91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5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09B5A-F801-C571-E42F-14A1768B2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EBAF1-B289-04B0-391E-20024E430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CF972-7463-27E8-FF22-14FC72E6C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D2DCC-FF59-1AB5-277B-288AB7C5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52A7-F083-344C-AFAC-14BA67743045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96871-3E28-22F0-7D4E-089FC29CE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1CC71-A827-A603-74F3-08AA495D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44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9C46-7601-5474-5572-967679F97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D37D1D-78E3-E84F-1777-9B0C71FE9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1A1735-4CD6-1595-BFF4-A2A0F3444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1D660-226E-B102-CCDE-9B4BF70CF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52A7-F083-344C-AFAC-14BA67743045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4CF4C-8F5F-5633-F5C7-2EB95254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E053F-1738-3A7D-7371-B6538533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98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D7795C-CB75-2322-7B1E-A8D5B34A1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E9BD1-2EC7-E146-99CF-1E8245DD3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B3A4B-ABB1-17EA-1F0B-A324DD84F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7252A7-F083-344C-AFAC-14BA67743045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439C8-CEA6-9037-8F95-C44D75E50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0C507-B637-5E8E-D17F-DFB4847C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1ED887-29EF-7143-9DA1-38CC75BAC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9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9BA41-0942-65C6-C45E-D3AFD7CC18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4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FEB0B7-9DAC-EAE7-7333-3160A577D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91" y="-1"/>
            <a:ext cx="9306695" cy="677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47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ADAF976-B5E2-200B-89C8-303857B7A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419" r="-2" b="12302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21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0E870611-E084-34B0-7CF8-328CE6338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632" y="1212631"/>
            <a:ext cx="6716272" cy="4432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F0EE5-607C-CC86-54CD-70F23DDAC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5" y="1097876"/>
            <a:ext cx="4172712" cy="466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65FC64-57DF-5C8B-24B1-B6EF6CBBB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605" y="5760124"/>
            <a:ext cx="4709395" cy="10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2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57A8371-E8F0-EBA5-C12B-AF5783732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5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A9D6514-9F36-FAC7-17BB-806A14C2F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37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950EA2-1FCB-8ED2-0C7A-4D9E34C56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66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BCC3CE-6998-0323-4DA9-6DF4131EB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6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2531B6-752E-CD7C-CE17-17A8B16C7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90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A5B8DB-13DC-B421-8F8D-2904DB281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27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9C5A93-B384-ABAB-8BDE-BCC249AFD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9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BC4BC9-AF09-74AE-64F3-0BC4DB5BD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19" y="55355"/>
            <a:ext cx="8963890" cy="679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text&#10;&#10;Description automatically generated">
            <a:extLst>
              <a:ext uri="{FF2B5EF4-FFF2-40B4-BE49-F238E27FC236}">
                <a16:creationId xmlns:a16="http://schemas.microsoft.com/office/drawing/2014/main" id="{1CC5F9CC-C394-5C65-4DEE-9709DE62B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53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06BA7E-7224-4A90-8213-3BB4F6BBE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7E806C-4898-65BA-EDDB-B4B4521502FF}"/>
              </a:ext>
            </a:extLst>
          </p:cNvPr>
          <p:cNvSpPr txBox="1"/>
          <p:nvPr/>
        </p:nvSpPr>
        <p:spPr>
          <a:xfrm>
            <a:off x="787400" y="6294966"/>
            <a:ext cx="9590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Transition: "Enter Correct Password" (</a:t>
            </a:r>
            <a:r>
              <a:rPr lang="en-US" b="1" dirty="0"/>
              <a:t>event</a:t>
            </a:r>
            <a:r>
              <a:rPr lang="en-US" dirty="0"/>
              <a:t>) → Validate Credentials (</a:t>
            </a:r>
            <a:r>
              <a:rPr lang="en-US" b="1" dirty="0"/>
              <a:t>action</a:t>
            </a:r>
            <a:r>
              <a:rPr lang="en-US" dirty="0"/>
              <a:t>) → Logged In (</a:t>
            </a:r>
            <a:r>
              <a:rPr lang="en-US" b="1" dirty="0"/>
              <a:t>state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2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33D9E5-0A77-8A72-18CC-44A45AB62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148166"/>
            <a:ext cx="7819042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01F1C8-6248-67EC-2B0C-F5880C0B32EE}"/>
              </a:ext>
            </a:extLst>
          </p:cNvPr>
          <p:cNvSpPr txBox="1"/>
          <p:nvPr/>
        </p:nvSpPr>
        <p:spPr>
          <a:xfrm>
            <a:off x="242318" y="5488569"/>
            <a:ext cx="119496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Online Shopping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State A</a:t>
            </a:r>
            <a:r>
              <a:rPr lang="en-US" dirty="0"/>
              <a:t>: Item added to cart.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State B</a:t>
            </a:r>
            <a:r>
              <a:rPr lang="en-US" dirty="0"/>
              <a:t>: Checking stock availability.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activity</a:t>
            </a:r>
            <a:r>
              <a:rPr lang="en-US" dirty="0"/>
              <a:t> in State B involves verifying inventory levels, which can be interrupted if the user cancels the action.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4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824DFC-CDF0-597D-2374-79C16794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86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AC594A-6068-CFA5-CEF5-F642A38C5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80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solution&#10;&#10;Description automatically generated">
            <a:extLst>
              <a:ext uri="{FF2B5EF4-FFF2-40B4-BE49-F238E27FC236}">
                <a16:creationId xmlns:a16="http://schemas.microsoft.com/office/drawing/2014/main" id="{3079D8E5-109D-1DE7-3F90-C7B14361A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1185" y="643466"/>
            <a:ext cx="768423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18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paper with black text&#10;&#10;Description automatically generated">
            <a:extLst>
              <a:ext uri="{FF2B5EF4-FFF2-40B4-BE49-F238E27FC236}">
                <a16:creationId xmlns:a16="http://schemas.microsoft.com/office/drawing/2014/main" id="{5636B771-2FB2-8A73-C3BF-38C492877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602" b="150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12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B177BF-0E82-DBCD-0556-47D2CA4C0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055" y="0"/>
            <a:ext cx="9769861" cy="68272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25BF0F-F54D-CE5C-FDA7-4D4599D4538A}"/>
              </a:ext>
            </a:extLst>
          </p:cNvPr>
          <p:cNvCxnSpPr/>
          <p:nvPr/>
        </p:nvCxnSpPr>
        <p:spPr>
          <a:xfrm>
            <a:off x="5564777" y="6048103"/>
            <a:ext cx="2050869" cy="0"/>
          </a:xfrm>
          <a:prstGeom prst="straightConnector1">
            <a:avLst/>
          </a:prstGeom>
          <a:ln w="53975" cap="flat" cmpd="sng" algn="ctr">
            <a:solidFill>
              <a:schemeClr val="accent4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842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52FFCB0-260F-3CCF-3B63-C626B430F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8172" y="0"/>
            <a:ext cx="8765982" cy="688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27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layers&#10;&#10;Description automatically generated">
            <a:extLst>
              <a:ext uri="{FF2B5EF4-FFF2-40B4-BE49-F238E27FC236}">
                <a16:creationId xmlns:a16="http://schemas.microsoft.com/office/drawing/2014/main" id="{1808FD2E-495D-A86E-5983-9B812EE08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47548" y="643466"/>
            <a:ext cx="709690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99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9FB307-F14C-49D9-A5C1-BB3062C9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39" y="23825"/>
            <a:ext cx="8716934" cy="661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27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paper with black text&#10;&#10;Description automatically generated">
            <a:extLst>
              <a:ext uri="{FF2B5EF4-FFF2-40B4-BE49-F238E27FC236}">
                <a16:creationId xmlns:a16="http://schemas.microsoft.com/office/drawing/2014/main" id="{48520236-AC33-5D0F-8E6C-6C3E0B1DD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701" b="216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00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with text on it&#10;&#10;Description automatically generated">
            <a:extLst>
              <a:ext uri="{FF2B5EF4-FFF2-40B4-BE49-F238E27FC236}">
                <a16:creationId xmlns:a16="http://schemas.microsoft.com/office/drawing/2014/main" id="{9C5F0188-0A43-6162-AE78-2192EECAB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7670" r="1" b="3483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33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ustomer system&#10;&#10;Description automatically generated">
            <a:extLst>
              <a:ext uri="{FF2B5EF4-FFF2-40B4-BE49-F238E27FC236}">
                <a16:creationId xmlns:a16="http://schemas.microsoft.com/office/drawing/2014/main" id="{E8D34675-AB5B-E70A-7085-A45017179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16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paper with black text&#10;&#10;Description automatically generated">
            <a:extLst>
              <a:ext uri="{FF2B5EF4-FFF2-40B4-BE49-F238E27FC236}">
                <a16:creationId xmlns:a16="http://schemas.microsoft.com/office/drawing/2014/main" id="{B35A7DC4-AC5D-9095-1252-CEC43514C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919" b="183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26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518DA2-5C75-8D10-354B-0D2E2E784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417" y="6882"/>
            <a:ext cx="9104811" cy="684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03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D319B3-857C-0904-45DA-694173357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45" y="21768"/>
            <a:ext cx="8963891" cy="674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9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D40D3-6DB0-BBCA-B3F9-7A5E44BBD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48D58F-1F90-CC19-C7FB-14C4E98A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81002"/>
            <a:ext cx="7772400" cy="589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03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6D02EB-971B-3FA8-C51C-9749D6EC3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917" b="1583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65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AE036D-B1DA-F56E-41AB-BA840F920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091" y="128924"/>
            <a:ext cx="8645235" cy="655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49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60C3B6-F8C3-F00D-633C-AF7B013DC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29913"/>
            <a:ext cx="7772400" cy="579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78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9D30F-8351-6F1B-E221-87B196961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46403"/>
            <a:ext cx="7772400" cy="57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74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4BB7AE-3365-A204-4321-6077896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97936"/>
            <a:ext cx="7772400" cy="566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1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90</Words>
  <Application>Microsoft Macintosh PowerPoint</Application>
  <PresentationFormat>Widescreen</PresentationFormat>
  <Paragraphs>34</Paragraphs>
  <Slides>35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TAUHID ULLAH SHAH</dc:creator>
  <cp:lastModifiedBy>SYED TAUHID ULLAH SHAH</cp:lastModifiedBy>
  <cp:revision>97</cp:revision>
  <dcterms:created xsi:type="dcterms:W3CDTF">2024-11-18T05:24:04Z</dcterms:created>
  <dcterms:modified xsi:type="dcterms:W3CDTF">2024-11-22T17:13:58Z</dcterms:modified>
</cp:coreProperties>
</file>